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60" r:id="rId1"/>
  </p:sldMasterIdLst>
  <p:notesMasterIdLst>
    <p:notesMasterId r:id="rId17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80" r:id="rId9"/>
    <p:sldId id="279" r:id="rId10"/>
    <p:sldId id="277" r:id="rId11"/>
    <p:sldId id="272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5"/>
  </p:normalViewPr>
  <p:slideViewPr>
    <p:cSldViewPr>
      <p:cViewPr varScale="1">
        <p:scale>
          <a:sx n="108" d="100"/>
          <a:sy n="108" d="100"/>
        </p:scale>
        <p:origin x="176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1/8/18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1/8/18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 2017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 -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6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881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6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76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Acquire an understanding of networking concepts.</a:t>
            </a:r>
          </a:p>
          <a:p>
            <a:r>
              <a:rPr lang="en-US" dirty="0" smtClean="0"/>
              <a:t>Understand the importance of IT security to the accounting profession.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</a:t>
            </a:r>
            <a:r>
              <a:rPr lang="en-US" dirty="0" smtClean="0"/>
              <a:t>: Tuesday </a:t>
            </a:r>
            <a:r>
              <a:rPr lang="en-US" dirty="0" smtClean="0"/>
              <a:t>2:00 </a:t>
            </a:r>
            <a:r>
              <a:rPr lang="mr-IN" dirty="0" smtClean="0"/>
              <a:t>–</a:t>
            </a:r>
            <a:r>
              <a:rPr lang="en-US" dirty="0" smtClean="0"/>
              <a:t> 3:00 and </a:t>
            </a:r>
            <a:r>
              <a:rPr lang="en-US" dirty="0" smtClean="0"/>
              <a:t>Thursday </a:t>
            </a:r>
            <a:r>
              <a:rPr lang="en-US" dirty="0" smtClean="0"/>
              <a:t>5:00 </a:t>
            </a:r>
            <a:r>
              <a:rPr lang="mr-IN" dirty="0" smtClean="0"/>
              <a:t>–</a:t>
            </a:r>
            <a:r>
              <a:rPr lang="en-US" dirty="0" smtClean="0"/>
              <a:t> 6:00</a:t>
            </a:r>
            <a:r>
              <a:rPr lang="en-US" dirty="0" smtClean="0"/>
              <a:t>; </a:t>
            </a:r>
            <a:r>
              <a:rPr lang="en-US" dirty="0" smtClean="0"/>
              <a:t>and by appointment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0803629"/>
              </p:ext>
            </p:extLst>
          </p:nvPr>
        </p:nvGraphicFramePr>
        <p:xfrm>
          <a:off x="1981200" y="2209800"/>
          <a:ext cx="477996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969964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r>
                        <a:rPr lang="en-US" baseline="0" dirty="0" smtClean="0"/>
                        <a:t> (assignment)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 Control Simulation Report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 Available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550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Short-answer / Essay (with Notes/Book)</a:t>
            </a:r>
          </a:p>
          <a:p>
            <a:pPr lvl="3" eaLnBrk="1" hangingPunct="1"/>
            <a:r>
              <a:rPr lang="en-US" dirty="0" smtClean="0"/>
              <a:t>Time Limit 4.5 </a:t>
            </a:r>
            <a:r>
              <a:rPr lang="en-US" dirty="0" smtClean="0"/>
              <a:t>hours</a:t>
            </a:r>
          </a:p>
          <a:p>
            <a:pPr eaLnBrk="1" hangingPunct="1"/>
            <a:r>
              <a:rPr lang="en-US" dirty="0" smtClean="0"/>
              <a:t>The exams will be divided into two parts that can be taken separately during the exam window.</a:t>
            </a: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Way’s to contribute / earn Participation Points</a:t>
            </a:r>
          </a:p>
          <a:p>
            <a:pPr lvl="1"/>
            <a:r>
              <a:rPr lang="en-US" dirty="0" smtClean="0"/>
              <a:t>Security in the News Discussions (</a:t>
            </a:r>
            <a:r>
              <a:rPr lang="en-US" dirty="0" err="1" smtClean="0"/>
              <a:t>FlipBoard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In-Class Readings Discussion</a:t>
            </a:r>
          </a:p>
          <a:p>
            <a:r>
              <a:rPr lang="en-US" dirty="0" smtClean="0"/>
              <a:t>How </a:t>
            </a:r>
            <a:r>
              <a:rPr lang="en-US" dirty="0" smtClean="0"/>
              <a:t>do I keep track of your points</a:t>
            </a:r>
          </a:p>
          <a:p>
            <a:pPr lvl="1"/>
            <a:r>
              <a:rPr lang="en-US" dirty="0" err="1" smtClean="0"/>
              <a:t>WebCourses</a:t>
            </a:r>
            <a:r>
              <a:rPr lang="en-US" dirty="0" smtClean="0"/>
              <a:t> Attendance tool</a:t>
            </a:r>
          </a:p>
          <a:p>
            <a:pPr lvl="2"/>
            <a:r>
              <a:rPr lang="en-US" dirty="0" smtClean="0"/>
              <a:t>It’s not designed for this but it makes it easier for me</a:t>
            </a:r>
          </a:p>
          <a:p>
            <a:pPr lvl="2"/>
            <a:r>
              <a:rPr lang="en-US" dirty="0" smtClean="0"/>
              <a:t>And You to track your level of </a:t>
            </a:r>
            <a:r>
              <a:rPr lang="en-US" dirty="0" smtClean="0"/>
              <a:t>participation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05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7950"/>
            <a:ext cx="8269288" cy="1309688"/>
          </a:xfrm>
        </p:spPr>
        <p:txBody>
          <a:bodyPr/>
          <a:lstStyle/>
          <a:p>
            <a:r>
              <a:rPr lang="en-US" dirty="0" err="1" smtClean="0"/>
              <a:t>FlipBoard</a:t>
            </a:r>
            <a:r>
              <a:rPr lang="en-US" dirty="0" smtClean="0"/>
              <a:t> / 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 (assignment)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372</TotalTime>
  <Pages>0</Pages>
  <Words>440</Words>
  <Characters>0</Characters>
  <Application>Microsoft Macintosh PowerPoint</Application>
  <PresentationFormat>On-screen Show (4:3)</PresentationFormat>
  <Lines>0</Lines>
  <Paragraphs>96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 Narrow</vt:lpstr>
      <vt:lpstr>Calibri</vt:lpstr>
      <vt:lpstr>Corbel</vt:lpstr>
      <vt:lpstr>ＭＳ Ｐゴシック</vt:lpstr>
      <vt:lpstr>Wingdings 2</vt:lpstr>
      <vt:lpstr>ヒラギノ角ゴ ProN W3</vt:lpstr>
      <vt:lpstr>Arial</vt:lpstr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Participation</vt:lpstr>
      <vt:lpstr>FlipBoard / Security in the News</vt:lpstr>
      <vt:lpstr>Security In The News - Assignment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53</cp:revision>
  <dcterms:created xsi:type="dcterms:W3CDTF">2017-05-16T20:30:26Z</dcterms:created>
  <dcterms:modified xsi:type="dcterms:W3CDTF">2018-01-08T15:45:36Z</dcterms:modified>
</cp:coreProperties>
</file>